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5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62A40-C3EF-F7CB-4F8C-020F26B7B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68E006-5FFF-A50E-F692-80B074737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5C3DF-AF2D-DA2C-655C-4B3DE94A3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948C9-B9C1-3A72-A8D7-6236727C0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3E20A-F5D0-FFA7-45A5-EE2620A3C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3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9AB82-F894-3F53-C04E-8C5EBA26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58C93F-62E0-7680-B5BE-75F832FCF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4B765-7B10-B748-2155-4D730FFC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09495-D386-1353-D6E1-B867EB9D2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281FE-14DD-D92D-A78F-CF80E524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51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CE6B09-C38C-2B85-6283-3FA1B9782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040FEE-5A6B-E72D-A3E2-50F148F47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4F3BC-AC9C-5470-6F82-45EEEDEFF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C5B98-B909-EAB2-2333-DEBBF7547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24C58-AEC1-ADCA-9309-0217B08D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375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AA4DC1B-AA37-1E03-FBE9-5579CD47A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E1DB3B-631E-028A-77D2-617EBC6803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883229"/>
            <a:ext cx="10515600" cy="36512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solidFill>
                  <a:srgbClr val="5C88C6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B77559-D51C-FEA6-2580-36DAA0F5683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373313"/>
            <a:ext cx="10515600" cy="3189287"/>
          </a:xfrm>
        </p:spPr>
        <p:txBody>
          <a:bodyPr/>
          <a:lstStyle>
            <a:lvl1pPr marL="228600" indent="-228600">
              <a:lnSpc>
                <a:spcPct val="150000"/>
              </a:lnSpc>
              <a:buClr>
                <a:srgbClr val="093F8A"/>
              </a:buClr>
              <a:buSzPct val="100000"/>
              <a:buFont typeface="Courier New" panose="02070309020205020404" pitchFamily="49" charset="0"/>
              <a:buChar char="o"/>
              <a:defRPr sz="1600">
                <a:latin typeface="Lucida Sans" panose="020B0602030504020204" pitchFamily="34" charset="77"/>
              </a:defRPr>
            </a:lvl1pPr>
            <a:lvl2pPr marL="685800" indent="-228600">
              <a:lnSpc>
                <a:spcPct val="150000"/>
              </a:lnSpc>
              <a:buClr>
                <a:srgbClr val="093F8A"/>
              </a:buClr>
              <a:buSzPct val="100000"/>
              <a:buFont typeface="Arial" panose="020B0604020202020204" pitchFamily="34" charset="0"/>
              <a:buChar char="•"/>
              <a:defRPr sz="1600">
                <a:latin typeface="Lucida Sans" panose="020B0602030504020204" pitchFamily="34" charset="77"/>
              </a:defRPr>
            </a:lvl2pPr>
            <a:lvl3pPr marL="1143000" indent="-228600">
              <a:lnSpc>
                <a:spcPct val="150000"/>
              </a:lnSpc>
              <a:buClr>
                <a:srgbClr val="093F8A"/>
              </a:buClr>
              <a:buSzPct val="100000"/>
              <a:buFont typeface="Wingdings" panose="05000000000000000000" pitchFamily="2" charset="2"/>
              <a:buChar char="§"/>
              <a:defRPr sz="1400">
                <a:latin typeface="Lucida Sans" panose="020B0602030504020204" pitchFamily="34" charset="77"/>
              </a:defRPr>
            </a:lvl3pPr>
            <a:lvl4pPr marL="1600200" indent="-228600">
              <a:lnSpc>
                <a:spcPct val="150000"/>
              </a:lnSpc>
              <a:buClr>
                <a:srgbClr val="106EE0"/>
              </a:buClr>
              <a:buSzPct val="100000"/>
              <a:buFont typeface="Courier New" panose="02070309020205020404" pitchFamily="49" charset="0"/>
              <a:buChar char="o"/>
              <a:defRPr sz="1200">
                <a:latin typeface="Lucida Sans" panose="020B0602030504020204" pitchFamily="34" charset="77"/>
              </a:defRPr>
            </a:lvl4pPr>
            <a:lvl5pPr marL="2057400" indent="-228600">
              <a:lnSpc>
                <a:spcPct val="150000"/>
              </a:lnSpc>
              <a:buClr>
                <a:srgbClr val="106EE0"/>
              </a:buClr>
              <a:buSzPct val="100000"/>
              <a:buFont typeface="Courier New" panose="02070309020205020404" pitchFamily="49" charset="0"/>
              <a:buChar char="o"/>
              <a:defRPr sz="1200">
                <a:latin typeface="Lucida Sans" panose="020B0602030504020204" pitchFamily="34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B52181E-F1FB-A3F8-321A-728778EDC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E9FD43-9682-F00C-7652-DEA26A691BD1}"/>
              </a:ext>
            </a:extLst>
          </p:cNvPr>
          <p:cNvSpPr txBox="1"/>
          <p:nvPr userDrawn="1"/>
        </p:nvSpPr>
        <p:spPr>
          <a:xfrm>
            <a:off x="838200" y="6443956"/>
            <a:ext cx="3234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19173B"/>
                </a:solidFill>
                <a:latin typeface="Lucida Sans" panose="020B0602030504020204" pitchFamily="34" charset="77"/>
                <a:ea typeface="Ebrima" panose="02000000000000000000" pitchFamily="2" charset="0"/>
                <a:cs typeface="Ebrima" panose="02000000000000000000" pitchFamily="2" charset="0"/>
              </a:rPr>
              <a:t>IDF 2025</a:t>
            </a:r>
            <a:endParaRPr lang="en-US" sz="1200" dirty="0">
              <a:solidFill>
                <a:srgbClr val="19173B"/>
              </a:solidFill>
              <a:latin typeface="Lucida Sans" panose="020B0602030504020204" pitchFamily="34" charset="77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D2BA73-3386-031A-C44C-2FD1C5F5E78F}"/>
              </a:ext>
            </a:extLst>
          </p:cNvPr>
          <p:cNvSpPr txBox="1"/>
          <p:nvPr userDrawn="1"/>
        </p:nvSpPr>
        <p:spPr>
          <a:xfrm>
            <a:off x="10385322" y="6466963"/>
            <a:ext cx="3234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19173B"/>
                </a:solidFill>
                <a:latin typeface="Lucida Sans" panose="020B0602030504020204" pitchFamily="34" charset="77"/>
                <a:ea typeface="Ebrima" panose="02000000000000000000" pitchFamily="2" charset="0"/>
                <a:cs typeface="Ebrima" panose="02000000000000000000" pitchFamily="2" charset="0"/>
              </a:rPr>
              <a:t>idf2025.org</a:t>
            </a:r>
            <a:endParaRPr lang="en-US" sz="1200" dirty="0">
              <a:solidFill>
                <a:srgbClr val="19173B"/>
              </a:solidFill>
              <a:latin typeface="Lucida Sans" panose="020B0602030504020204" pitchFamily="34" charset="77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594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B0282-CF68-FDFA-DF0C-8F8A310B6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99F22-AA62-5012-1D44-B23A483DC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18CAC-5352-36C7-DA1F-59E01B496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704A8-EBBF-40B1-E4B5-37CF6C291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D67CC-DAC1-3B6C-5A37-EDC99732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4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72B5-A28A-EB54-36E7-D3AE4802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FAB1C-F9FA-A6D4-C852-F73D17469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F8657-F521-D258-CB02-EE7DD9EF0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CCE65-3ACF-D7EB-D9C0-3BD8E9AD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4059B-B78A-F4CC-601F-B1960515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44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3B0B2-8453-B863-E852-F84F2B82F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7E886-4053-5C06-3F47-B9123E034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BC3605-3C20-C6A4-CD88-01B0EB55E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3D46F-C019-FA28-95EC-F5D514C92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5E2BF-3233-FC4B-3EF6-1A15E01C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DDB353-8F7E-6A68-5778-79B52CAA3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7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DCAA8-3F65-840A-9312-61DB6C649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1F173-8D02-064B-57D0-F029BD073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486544-6719-C6CE-3456-0FE6C1CE0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7FF219-087E-9C01-493B-D8378AD5A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FB06B4-8EC3-F373-F5CD-630D39633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94242A-7AD3-434D-5D29-A5647C39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23B6A5-08ED-D43F-8EF7-D643E7A8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18C404-D5D1-DA09-28E1-DCD51E834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0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47C0A-CDE9-3492-E0F3-CDAFD29EE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5D4154-2C35-8B1C-36DC-04C374280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C1CAEE-6BF7-B5E2-E7B2-A893EBACB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918B48-090C-8A79-5B61-BE14A67B4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01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E8E826-E408-F61D-03E6-87B86F091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E916A-2527-C893-F76B-963FEEB9D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B4C7B-3021-51D9-A37D-EDA40968E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97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A714A-1401-F167-1691-837AE59E3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1E7F3-ED77-2B26-E073-D5BA45E3C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59C391-3516-422F-DCF1-58668B3D1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DC5AB7-F308-CF6D-F8C2-3CA2F97F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98C41-DD98-E410-11B1-ED028F247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D26B3-6EB0-E7EB-85C3-20CEBF144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0C29F-2DFE-564B-DEB0-3122C5B1C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BDF32F-3AEF-F937-566D-98C4ABABA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806BE-C144-0726-A0A7-F0B778E43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A30B0-C3E1-AA29-C20F-9A88687B4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10A77-723D-2FAA-01CD-C5ECE3F6A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24C61F-1CE7-B461-3CEC-A74E3068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2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3F4D2E-E0A4-CE6C-0283-B970FBD52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E9D4F-D62D-121B-B3C4-D46A97644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932FF-1FD8-7DA9-75A6-DF392D6A95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731FF-2A7E-47F1-B0D5-70BC65A9CC66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B0C5B-9C3B-DF11-8F28-B52242486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AE0BC-036A-1890-3B7E-EF2ACE0C5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268FC-E579-4EF2-923C-7E57D624F85C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49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53E630B5-4792-4A5E-B082-575C2BB1DE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02864" y="3246437"/>
            <a:ext cx="3590364" cy="36512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Key dates</a:t>
            </a: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E620D4F8-72CF-B474-5EC8-E44656051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365" y="1837553"/>
            <a:ext cx="5553635" cy="90088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93F8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IDF World Diabetes Congress </a:t>
            </a:r>
            <a:r>
              <a:rPr lang="en-US" sz="2000" b="1" dirty="0">
                <a:solidFill>
                  <a:srgbClr val="5C88C6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Bangkok, Thailand, 7 – 10 April 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990E87-B7A3-CB23-41C4-10D92619ED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02864" y="3761349"/>
            <a:ext cx="4791582" cy="1758749"/>
          </a:xfrm>
        </p:spPr>
        <p:txBody>
          <a:bodyPr>
            <a:normAutofit/>
          </a:bodyPr>
          <a:lstStyle/>
          <a:p>
            <a:r>
              <a:rPr lang="en-GB" b="1" dirty="0"/>
              <a:t>1 Apr 2024</a:t>
            </a:r>
            <a:r>
              <a:rPr lang="en-GB" dirty="0"/>
              <a:t> Registration opens</a:t>
            </a:r>
          </a:p>
          <a:p>
            <a:r>
              <a:rPr lang="en-GB" b="1" dirty="0"/>
              <a:t>15 Jul – 15 Sep 2024 </a:t>
            </a:r>
            <a:r>
              <a:rPr lang="en-GB" dirty="0"/>
              <a:t> Abstract submissions</a:t>
            </a:r>
          </a:p>
          <a:p>
            <a:r>
              <a:rPr lang="en-GB" b="1"/>
              <a:t>29 November 2024 </a:t>
            </a:r>
            <a:r>
              <a:rPr lang="en-GB"/>
              <a:t> </a:t>
            </a:r>
            <a:r>
              <a:rPr lang="en-GB" dirty="0"/>
              <a:t>Early rate deadline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 Placeholder 44">
            <a:extLst>
              <a:ext uri="{FF2B5EF4-FFF2-40B4-BE49-F238E27FC236}">
                <a16:creationId xmlns:a16="http://schemas.microsoft.com/office/drawing/2014/main" id="{81CA88CA-D722-74B9-62BB-EF70DCE1B6FA}"/>
              </a:ext>
            </a:extLst>
          </p:cNvPr>
          <p:cNvSpPr txBox="1">
            <a:spLocks/>
          </p:cNvSpPr>
          <p:nvPr/>
        </p:nvSpPr>
        <p:spPr>
          <a:xfrm>
            <a:off x="430697" y="3246437"/>
            <a:ext cx="1837764" cy="36512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>
                <a:solidFill>
                  <a:srgbClr val="5C88C6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Why attend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45B882-6E4E-4041-80F8-1BAC0294A5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893" y="4897522"/>
            <a:ext cx="1596914" cy="1960478"/>
          </a:xfrm>
          <a:prstGeom prst="rect">
            <a:avLst/>
          </a:prstGeom>
        </p:spPr>
      </p:pic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63AC63D-C1BA-52BD-65DC-93835A04C8DA}"/>
              </a:ext>
            </a:extLst>
          </p:cNvPr>
          <p:cNvSpPr txBox="1">
            <a:spLocks/>
          </p:cNvSpPr>
          <p:nvPr/>
        </p:nvSpPr>
        <p:spPr>
          <a:xfrm>
            <a:off x="542365" y="3761349"/>
            <a:ext cx="3820908" cy="1960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rgbClr val="093F8A"/>
              </a:buClr>
              <a:buSzPct val="100000"/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Lucida Sans" panose="020B0602030504020204" pitchFamily="34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093F8A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Lucida Sans" panose="020B0602030504020204" pitchFamily="34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093F8A"/>
              </a:buClr>
              <a:buSzPct val="10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Lucida Sans" panose="020B0602030504020204" pitchFamily="34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106EE0"/>
              </a:buClr>
              <a:buSzPct val="100000"/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Lucida Sans" panose="020B0602030504020204" pitchFamily="34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106EE0"/>
              </a:buClr>
              <a:buSzPct val="100000"/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Lucida Sans" panose="020B0602030504020204" pitchFamily="34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10 </a:t>
            </a:r>
            <a:r>
              <a:rPr lang="en-GB" dirty="0"/>
              <a:t>programme streams</a:t>
            </a:r>
          </a:p>
          <a:p>
            <a:r>
              <a:rPr lang="en-GB" b="1" dirty="0"/>
              <a:t>130</a:t>
            </a:r>
            <a:r>
              <a:rPr lang="en-GB" dirty="0"/>
              <a:t> hours of scientific sessions</a:t>
            </a:r>
          </a:p>
          <a:p>
            <a:r>
              <a:rPr lang="en-GB" b="1" dirty="0"/>
              <a:t>250</a:t>
            </a:r>
            <a:r>
              <a:rPr lang="en-GB" dirty="0"/>
              <a:t> international speakers</a:t>
            </a:r>
          </a:p>
          <a:p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5A38156-14D7-73FF-AE9F-51CCD37F9F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47"/>
          <a:stretch/>
        </p:blipFill>
        <p:spPr>
          <a:xfrm>
            <a:off x="13447" y="0"/>
            <a:ext cx="12192000" cy="156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050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47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Ebrima</vt:lpstr>
      <vt:lpstr>Lucida Sans</vt:lpstr>
      <vt:lpstr>Wingdings</vt:lpstr>
      <vt:lpstr>Office Theme</vt:lpstr>
      <vt:lpstr>IDF World Diabetes Congress Bangkok, Thailand, 7 – 10 April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IDF World Diabetes Congress Bangkok, Thailand, 7 – 10 April 2025</dc:title>
  <dc:creator>lucy michaeloudis</dc:creator>
  <cp:lastModifiedBy>Lucy Michaeloudis</cp:lastModifiedBy>
  <cp:revision>6</cp:revision>
  <dcterms:created xsi:type="dcterms:W3CDTF">2024-02-28T06:59:15Z</dcterms:created>
  <dcterms:modified xsi:type="dcterms:W3CDTF">2024-10-30T12:34:02Z</dcterms:modified>
</cp:coreProperties>
</file>